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1FF"/>
    <a:srgbClr val="33CC33"/>
    <a:srgbClr val="007E39"/>
    <a:srgbClr val="00FFCC"/>
    <a:srgbClr val="FFFF99"/>
    <a:srgbClr val="C2E49C"/>
    <a:srgbClr val="CCFF66"/>
    <a:srgbClr val="FFFF66"/>
    <a:srgbClr val="FF33CC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08488-D11B-49B1-A6AB-9612E0DBC954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40723-D629-4A51-AE93-965A2D948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DDD0-34A5-4C69-8582-BB89AB5C153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9F22-C89D-4E62-AB17-E93101EC3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56490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МОДЕЛЬ СОПРОВОЖДЕНИЯ РЕБЕНКА  И СЕМЬИ В ПЕРИОД АДАПТАЦИИ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31900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323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муниципального образования городского округа «Воркута»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"Воркута" кар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кытшлöн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муниципальнöй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юкöнса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администрации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 общеобразовательное учреждение «Прогимназия №1» г.Воркуты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№-а прогимназия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муниципальнöй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асъюралана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велöдан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учреждение Воркута 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443711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Мартьянова Олеся Николаевна</a:t>
            </a:r>
          </a:p>
          <a:p>
            <a:pPr algn="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 algn="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Бурихина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Виктория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>
            <a:off x="3419872" y="836712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948264" y="836712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0"/>
            <a:ext cx="8568952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- подготовительный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прогнозирование хода адаптации детей;  просвещение родителей, разработка мер поддержки семей с детьми раннего возраста; повышение профессиональной компетентности педагогов.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1196752"/>
            <a:ext cx="5510416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представители):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(информационно-разъяснительная работа)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информирование родителей, посредством распространения буклетов «Условия работы с детьми раннего возраста»;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создание на сайте ОУ раздела: «Адаптация ребенка»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информирование родителей об акции «Приходите в детский сад»;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обследование микрорайона , с целью ведения учета детей, подлежащих обучению по программам дошкольного образования)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1196752"/>
            <a:ext cx="2483198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постановка на учёт ОУ для зачисления ребенка в детский сад.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948264" y="3068960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491880" y="3068960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79512" y="3501008"/>
            <a:ext cx="8784976" cy="1296144"/>
          </a:xfrm>
          <a:prstGeom prst="rect">
            <a:avLst/>
          </a:prstGeom>
          <a:solidFill>
            <a:srgbClr val="C2E49C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вариативных форм дошкольного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социализации и адаптации ребёнка раннего возраста на основе оптимизации семейной микросреды, детско-родительских отношений в процессе продуктивного игрового взаимодействия родителей с детьми; повышения профессиональной компетентности педагогов.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020272" y="4797152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63888" y="4797152"/>
            <a:ext cx="8550" cy="2891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85720" y="5085184"/>
            <a:ext cx="3998248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(законные представители):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функционирование консультационных центров;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посещение детско-родительского клуба;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оказание услуг интерактивных консультационных центров.</a:t>
            </a:r>
          </a:p>
          <a:p>
            <a:pPr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5085184"/>
            <a:ext cx="4143404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Посещение: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центра игровой поддержки;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адаптационной группы;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группы кратковременного пребывания;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лекотека для детей  с ОВЗ (синдром Дауна, ДЦП);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детско-родительского клуба.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0"/>
            <a:ext cx="3816424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1268760"/>
            <a:ext cx="4286280" cy="29238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соблюдение индивидуального режима пребывания в ОУ; - организация питания с учётом индивидуальных рекомендаций от врача-педиатра; - организация РППС с учетом индивидуальных особенностей ребенка; - проведение педагогической диагностики; - реализация комплексной программы «Здоровье» с учётом группы здоровья ребенка; - реализация образовательной программы с учётом  индивидуальных особенностей детей; - психолого-педагогическое сопровождение ребёнка; наблюдение за ребёнком с фиксацией в дневниках наблюдений; - проведение мониторинга заболеваемости.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4857760"/>
            <a:ext cx="3786214" cy="18774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(законные представители):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получение рекомендаций врача - педиатра по организации режима дня при поступлении  ребёнка в ОУ;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консультирование родителей</a:t>
            </a:r>
            <a:r>
              <a:rPr lang="ru-RU" sz="1400" dirty="0" smtClean="0"/>
              <a:t> 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вопросам необходимости вакцинации, согласно Национальному календарю прививок.</a:t>
            </a:r>
            <a:endParaRPr lang="ru-RU" sz="1400" b="1" dirty="0" smtClean="0">
              <a:solidFill>
                <a:srgbClr val="007E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72066" y="4857760"/>
            <a:ext cx="3857652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медицинского обследования при поступлении в ОУ;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выполнение рекомендаций врача - педиатра по организации адаптационного периода и  организации питания;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определение группы здоровья;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проведение антропометрии.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5896" y="692696"/>
            <a:ext cx="1792790" cy="523220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Образовательное учреж</a:t>
            </a:r>
            <a:r>
              <a:rPr lang="ru-RU" sz="1400" b="1" dirty="0" smtClean="0"/>
              <a:t>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4221088"/>
            <a:ext cx="1714512" cy="523220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Медицинская организация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2288838">
            <a:off x="5491419" y="99641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9691441" flipH="1">
            <a:off x="2999837" y="981469"/>
            <a:ext cx="5124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 rot="19590910" flipH="1">
            <a:off x="2997566" y="4558540"/>
            <a:ext cx="5124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 rot="1760573">
            <a:off x="5714019" y="4507445"/>
            <a:ext cx="504056" cy="146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0"/>
            <a:ext cx="8784976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– основной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благополучного хода адаптационного процесса,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благоприятного психологического климата в адаптационных группах, создание оптимальных условий обучения, развития, социализации, адаптации воспитанников посредством психолого-педагогического сопровождения.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9512" y="1268760"/>
            <a:ext cx="4366102" cy="29238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 договора об образовании;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согласие на проведение закаливающих мероприятий;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заключение договора с Консультационным центром;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индивидуальных консультаций, рекомендаций по адаптации ребенка;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семьи в период адаптации детей;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проведение собрания для родителей будущих воспитанников, «Дня открытых дверей», тренинги;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распространения буклетов, памяток  «Адаптация ребенка».</a:t>
            </a:r>
          </a:p>
          <a:p>
            <a:pPr algn="just"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707904" y="476672"/>
            <a:ext cx="1584176" cy="338554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2714620"/>
            <a:ext cx="1584176" cy="338554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ППК ОУ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5292080" y="54868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flipH="1">
            <a:off x="3131840" y="548680"/>
            <a:ext cx="5124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 flipH="1">
            <a:off x="3275856" y="2924944"/>
            <a:ext cx="5124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>
            <a:off x="5364088" y="292494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6200000" flipH="1">
            <a:off x="4261716" y="1025375"/>
            <a:ext cx="5124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275856" y="1340768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Дети-инвалиды,  дети с ОВЗ  - оказание услуг ранней помощи</a:t>
            </a:r>
          </a:p>
        </p:txBody>
      </p:sp>
      <p:sp>
        <p:nvSpPr>
          <p:cNvPr id="35" name="Стрелка вправо 34"/>
          <p:cNvSpPr/>
          <p:nvPr/>
        </p:nvSpPr>
        <p:spPr>
          <a:xfrm rot="16200000" flipH="1">
            <a:off x="4369140" y="3343828"/>
            <a:ext cx="432048" cy="170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47864" y="3717032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Приём детей с ОВЗ и   инвалидностью в ОУ</a:t>
            </a:r>
          </a:p>
        </p:txBody>
      </p:sp>
      <p:sp>
        <p:nvSpPr>
          <p:cNvPr id="38" name="Стрелка вправо 37"/>
          <p:cNvSpPr/>
          <p:nvPr/>
        </p:nvSpPr>
        <p:spPr>
          <a:xfrm rot="16200000" flipH="1">
            <a:off x="4409336" y="4383752"/>
            <a:ext cx="360040" cy="178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347864" y="4581128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Психолого-  педагогическая диагностика, по запросу  воспитателя или родителей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275856" y="5805264"/>
            <a:ext cx="25922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выявлении отклонений ребёнок направляется на ПМПК  или ребенку оказывают услуги ранней помощи в ОУ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6200000" flipH="1">
            <a:off x="4333136" y="5468064"/>
            <a:ext cx="512440" cy="178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188640"/>
            <a:ext cx="2808312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(законные представители):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получение рекомендаций по созданию психолого -  педагогических условий;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заключение ИПРА;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информирование о специальных педагогических  условиях, созданных в ОУ для ребенка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012160" y="188640"/>
            <a:ext cx="2773542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 algn="just"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реализация рекомендаций по созданию специальных  педагогических условий в ОУ для ребенка;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заключение ИПРА;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заключение ПМПК.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2420888"/>
            <a:ext cx="3096344" cy="40318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(законные представители):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ознакомление с АООП;</a:t>
            </a:r>
          </a:p>
          <a:p>
            <a:pPr algn="just">
              <a:buFontTx/>
              <a:buChar char="-"/>
            </a:pPr>
            <a:r>
              <a:rPr lang="ru-RU" sz="1400" b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информирование о реализации ИПРА, выполнении рекомендаций ПМПК;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информирование об освоении образовательной программы;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ознакомление с результатами психолого-педагогической диагностики;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индивидуальное консультирование по вопросам адаптации ребенка;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психолого-педагогическое сопровождение семьи.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2420888"/>
            <a:ext cx="3096344" cy="4001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реализация заключения ИПРА; заключения ПМПК;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проведение психолого - педагогической диагностики 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 и реализация АООП;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разработка и реализация индивидуального маршрута;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организация индивидуальной работы;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психолого-педагогических условий в ОУ 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психолого–педагогическое сопровождение ребенка;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контроль старшим воспитателем  за полнотой реализации образовательной программы.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9912" y="548680"/>
            <a:ext cx="1584176" cy="338554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Ребёнок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836712"/>
            <a:ext cx="93610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64088" y="836712"/>
            <a:ext cx="792088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6016" y="908720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268761"/>
            <a:ext cx="29878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644008" y="364502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156176" y="3501008"/>
            <a:ext cx="57606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051720" y="3717032"/>
            <a:ext cx="288032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512" y="4005064"/>
            <a:ext cx="8712968" cy="584775"/>
          </a:xfrm>
          <a:prstGeom prst="rect">
            <a:avLst/>
          </a:prstGeom>
          <a:solidFill>
            <a:srgbClr val="C9F1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Наблюдение с фиксацией в листе адаптации, индивидуальное психолого-педагогическое сопровождение специалистами и медицинскими работниками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644008" y="4581128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372200" y="4581128"/>
            <a:ext cx="21602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555776" y="4581128"/>
            <a:ext cx="21602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0"/>
            <a:ext cx="8352928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– заключительный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хода процесса адаптации детей к условиям ОУ,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формулировка выводов.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1268760"/>
            <a:ext cx="2880320" cy="24314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Лёгкая степень адаптации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(20-30 дней):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временное нарушение сна и аппетита; неадекватные эмоциональные реакции, изменения в речевой, ориентировочной и игровой активности приходит в норму за 20-30 дней;</a:t>
            </a: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характер взаимоотношений с взрослыми и сверстниками, двигательная активность не изменяются; заболеваний не возникает.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31840" y="1268761"/>
            <a:ext cx="2880320" cy="24314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Средняя степень адаптации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(30-40 дней):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сон и аппетит восстанавливаются в течение 20-40 дней; взаимодействие со взрослыми и сверстниками практически не нарушается;</a:t>
            </a: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фиксируются заболевания (например, острая респираторная инфекция).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84168" y="1268760"/>
            <a:ext cx="2880320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Тяжёлая степень адаптации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(от 2 до 6 месяцев):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аппетита, резкое нарушение сна; избегание контактов со сверстниками и взрослыми, попытки уединиться; проявление агрессии, подавленное состояние в течение долгого времени;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869160"/>
            <a:ext cx="2915816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специалистов по психолого-педагогическому сопровождению ребёнка и семьи, сохраняется гибкий режим в ОУ, проведение диагностики до этапа  завершения (до 6 месяцев); итоговая диагностика, медицинское сопровождение.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9512" y="4869160"/>
            <a:ext cx="2915816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Этап адаптации завершился успешно, ребёнок посещает ОУ в режиме полного дня.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75856" y="4869160"/>
            <a:ext cx="258390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Продолжается наблюдение за состоянием ребенка, гибкий режим пребывания в ОУ с постепенным увеличением времени пребывания в ОУ.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H="1">
            <a:off x="6588224" y="0"/>
            <a:ext cx="504056" cy="4046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2483768" y="0"/>
            <a:ext cx="288032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4716016" y="0"/>
            <a:ext cx="0" cy="3326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8596" y="428604"/>
            <a:ext cx="8358246" cy="830997"/>
          </a:xfrm>
          <a:prstGeom prst="rect">
            <a:avLst/>
          </a:prstGeom>
          <a:solidFill>
            <a:srgbClr val="C9F1FF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семьи: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 для родителей (законных представителей), практикумы, тренинги, семинары.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8352928" cy="984885"/>
          </a:xfrm>
          <a:prstGeom prst="rect">
            <a:avLst/>
          </a:prstGeom>
          <a:solidFill>
            <a:srgbClr val="C9F1FF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Периоды проведения мониторинга по адаптации детей: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сентябрь - ноябрь –  ведется наблюдение за ребенком, сбор информации;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декабрь -  подведение итогов, согласно результатов мониторинга: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май – общий анализ по итогам мониторинга (итоговый педагогический совет)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394199" y="3249611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14876" y="1285860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544" y="2636912"/>
            <a:ext cx="8286808" cy="338554"/>
          </a:xfrm>
          <a:prstGeom prst="rect">
            <a:avLst/>
          </a:prstGeom>
          <a:solidFill>
            <a:srgbClr val="C9F1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Управленческие решения по результатам мониторинга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059832" y="3717032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8" y="3068960"/>
            <a:ext cx="2736304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ООП ДО с учётом методик и технологий, навигатора современных программ «Теремок», «Детство», «Первые шаги», «Истоки».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5249521" y="4180239"/>
            <a:ext cx="790948" cy="4314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3528" y="4826675"/>
            <a:ext cx="428628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Кадровое обеспечение: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обучение  педагогов на КПК (инклюзивное образование); -  посещение Методической школы по подготовке педагогов к работе с детьми от 0 до 1-го года; школы молодого специалиста; - участие в ГМО по проблеме «Особенности организации работы с детьми раннего возраста в условиях реализации ФГОС ДО»; - методическое сопровождение старшим воспитателем.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3461861" y="4110511"/>
            <a:ext cx="791518" cy="5715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44208" y="3068960"/>
            <a:ext cx="2500330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современной РППС с учётом возрастных особенностей детей раннего возраста,  требований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методических рекомендаций по организации РППС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16016" y="4826675"/>
            <a:ext cx="4214842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специальных педагогических условий: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наличие в штатном расписании  специалистов или заключение договоров с другими образовательными учреждениями;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заключение договора с ПМПК, с медицинскими организациями;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оснащение специальным коррекционным оборудованием.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6072198" y="3786190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1880" y="3645024"/>
            <a:ext cx="2592288" cy="738664"/>
          </a:xfrm>
          <a:prstGeom prst="rect">
            <a:avLst/>
          </a:prstGeom>
          <a:solidFill>
            <a:srgbClr val="C9F1FF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условий в ОУ для успешной адаптации детей раннего возраста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solidFill>
            <a:srgbClr val="C9F1FF"/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Документальное сопровождение периода адаптации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643050"/>
            <a:ext cx="6768752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адаптационного листа, листов наблюдения (стул, кожа);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заполнение журнала учета адаптации, журнала утреннего фильтра;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реализации программы ВСОКО (приказ об организации адаптационного периода);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протоколы ППК, педагогического совета;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фиксация результатов адаптации в медицинских картах;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приказ об итогах адаптационного периода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643438" y="1214422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71472" y="3643314"/>
            <a:ext cx="8072494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Результативность используемой модели деятельности ОУ по сопровождению ребенка и семьи к условиям детского сада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95736" y="4365104"/>
            <a:ext cx="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164288" y="4365104"/>
            <a:ext cx="0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27584" y="5661248"/>
            <a:ext cx="300039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качества деятельности ОУ по оказанию услуг и по присмотру и уходу за детьми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5013176"/>
            <a:ext cx="335758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Успешная адаптация и социализация детей раннего возраста к условиям  ОУ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5661248"/>
            <a:ext cx="295232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Удовлетворенность родителями качеством предоставления  услуг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16016" y="4437112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56490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МОДЕЛЬ СОПРОВОЖДЕНИЯ РЕБЕНКА И СЕМЬИ В ПЕРИОД АДАПТАЦИИ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19008"/>
            <a:ext cx="8964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323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муниципального образования городского округа «Воркута»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"Воркута" кар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кытшлöн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муниципальнöй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юкöнса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администрации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 общеобразовательное учреждение «Прогимназия №1» г.Воркуты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№-а прогимназия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муниципальнöй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асъюралана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велöдан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учреждение Воркута 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BD5B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1359</TotalTime>
  <Words>1302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Windows 7</cp:lastModifiedBy>
  <cp:revision>148</cp:revision>
  <dcterms:created xsi:type="dcterms:W3CDTF">2021-02-09T09:14:33Z</dcterms:created>
  <dcterms:modified xsi:type="dcterms:W3CDTF">2022-01-18T07:44:49Z</dcterms:modified>
</cp:coreProperties>
</file>